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F506493-527E-453B-A0E7-CDB864B5D376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47152D-6EE6-4A14-9055-58E71FD3A34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8708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435389E-DCAB-40C0-A3C8-F5B359E85C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0263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C33F5B-2B9E-4DD2-9D6B-B06B2DD3A2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241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5CCA4D-6356-4A65-8B68-2D3F801949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7737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3230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246A77-41A2-402B-9192-93FD190922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6591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0F6D98-F9DC-411F-83D9-BED935974F4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858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3B633D-7F43-4DA0-9810-E26059A0E3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098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204C51-4046-48E6-B43F-9E2DDD0D6D2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7318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4EA541-8F2F-40F2-B58B-56CC4D0665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724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674389-C794-4297-856F-DD6D358B7F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127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EDB36D-CE02-453B-AC20-70017C09A0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1537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Father, again in Jesus’ name we meet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bow in penitence before thy feet;</a:t>
            </a:r>
            <a:endParaRPr lang="en-NZ" dirty="0"/>
          </a:p>
          <a:p>
            <a:r>
              <a:rPr lang="en-GB" dirty="0"/>
              <a:t>	again to thee our feeble voices raise</a:t>
            </a:r>
            <a:endParaRPr lang="en-NZ" dirty="0"/>
          </a:p>
          <a:p>
            <a:r>
              <a:rPr lang="en-GB" dirty="0"/>
              <a:t>		to sue for mercy and to sing thy praise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361]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we would bless thee for thy ceaseless care</a:t>
            </a:r>
            <a:endParaRPr lang="en-NZ" dirty="0"/>
          </a:p>
          <a:p>
            <a:r>
              <a:rPr lang="en-GB" dirty="0"/>
              <a:t>		and all thy works from day to day declare;</a:t>
            </a:r>
            <a:endParaRPr lang="en-NZ" dirty="0"/>
          </a:p>
          <a:p>
            <a:r>
              <a:rPr lang="en-GB" dirty="0"/>
              <a:t>	is not our life with hourly mercies crowned?</a:t>
            </a:r>
            <a:endParaRPr lang="en-NZ" dirty="0"/>
          </a:p>
          <a:p>
            <a:r>
              <a:rPr lang="en-GB" dirty="0"/>
              <a:t>		Does not thine arm encircle us around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Alas, unworthy of thy boundless love,</a:t>
            </a:r>
            <a:endParaRPr lang="en-NZ" dirty="0"/>
          </a:p>
          <a:p>
            <a:r>
              <a:rPr lang="en-GB" dirty="0"/>
              <a:t>		too oft our feet from thee, our Father, rove;</a:t>
            </a:r>
            <a:endParaRPr lang="en-NZ" dirty="0"/>
          </a:p>
          <a:p>
            <a:r>
              <a:rPr lang="en-GB" dirty="0"/>
              <a:t>	but now, encouraged by thy voice, we come,</a:t>
            </a:r>
            <a:endParaRPr lang="en-NZ" dirty="0"/>
          </a:p>
          <a:p>
            <a:r>
              <a:rPr lang="en-GB" dirty="0"/>
              <a:t>		returning sinners to a Father’s home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1367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by that name in whom all fullness dwells,</a:t>
            </a:r>
            <a:endParaRPr lang="en-NZ" dirty="0"/>
          </a:p>
          <a:p>
            <a:r>
              <a:rPr lang="en-GB" dirty="0"/>
              <a:t>		O by that love which </a:t>
            </a:r>
            <a:r>
              <a:rPr lang="en-GB" dirty="0" err="1"/>
              <a:t>ev’ry</a:t>
            </a:r>
            <a:r>
              <a:rPr lang="en-GB" dirty="0"/>
              <a:t> love excels,</a:t>
            </a:r>
            <a:endParaRPr lang="en-NZ" dirty="0"/>
          </a:p>
          <a:p>
            <a:r>
              <a:rPr lang="en-GB" dirty="0"/>
              <a:t>	O by that blood so freely shed for sin,</a:t>
            </a:r>
            <a:endParaRPr lang="en-NZ" dirty="0"/>
          </a:p>
          <a:p>
            <a:r>
              <a:rPr lang="en-GB" dirty="0"/>
              <a:t>		Open blest mercy’s gate and take us 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361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Lucy E. G. Whitmore, 1824</a:t>
            </a:r>
            <a:endParaRPr lang="en-NZ" sz="1000" dirty="0"/>
          </a:p>
          <a:p>
            <a:pPr algn="r"/>
            <a:r>
              <a:rPr lang="en-GB" sz="1000" dirty="0"/>
              <a:t>Tune: Edward </a:t>
            </a:r>
            <a:r>
              <a:rPr lang="en-GB" sz="1000" dirty="0" err="1"/>
              <a:t>Dearle</a:t>
            </a:r>
            <a:r>
              <a:rPr lang="en-GB" sz="1000" dirty="0"/>
              <a:t>, 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2014-03-04T03:42:55Z</dcterms:created>
  <dcterms:modified xsi:type="dcterms:W3CDTF">2014-03-04T03:43:59Z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